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6" r:id="rId3"/>
    <p:sldId id="257"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eaLnBrk="1" latinLnBrk="0" hangingPunct="1"/>
            <a:fld id="{8F6BCBE8-30B0-4476-8762-9236B142003A}" type="datetimeFigureOut">
              <a:rPr lang="en-US" smtClean="0"/>
              <a:pPr eaLnBrk="1" latinLnBrk="0" hangingPunct="1"/>
              <a:t>9/15/2013</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upload.wikimedia.org/wikipedia/commons/0/00/Giordano_Bruno_Campo_dei_Fiori.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youtube.com/watch?feature=player_detailpage&amp;v=8H3dFh6GA-A"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www.youtube.com/watch?v=pbR1lMIcLuQ&amp;feature=player_detailpage"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Giordano Bruno Campo dei Fiori.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762000"/>
            <a:ext cx="3133725" cy="570547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76800" y="1371600"/>
            <a:ext cx="3962400" cy="3970318"/>
          </a:xfrm>
          <a:prstGeom prst="rect">
            <a:avLst/>
          </a:prstGeom>
          <a:noFill/>
        </p:spPr>
        <p:txBody>
          <a:bodyPr wrap="square" rtlCol="0">
            <a:spAutoFit/>
          </a:bodyPr>
          <a:lstStyle/>
          <a:p>
            <a:r>
              <a:rPr lang="en-US" i="1" dirty="0" smtClean="0"/>
              <a:t>“Perhaps </a:t>
            </a:r>
            <a:r>
              <a:rPr lang="en-US" i="1" dirty="0"/>
              <a:t>you pronounce this sentence against me with greater fear than I receive </a:t>
            </a:r>
            <a:r>
              <a:rPr lang="en-US" i="1" dirty="0" smtClean="0"/>
              <a:t>it.“</a:t>
            </a:r>
            <a:r>
              <a:rPr lang="en-US" baseline="30000" dirty="0" smtClean="0"/>
              <a:t>         </a:t>
            </a:r>
          </a:p>
          <a:p>
            <a:endParaRPr lang="en-US" baseline="30000" dirty="0"/>
          </a:p>
          <a:p>
            <a:endParaRPr lang="en-US" baseline="30000" dirty="0" smtClean="0"/>
          </a:p>
          <a:p>
            <a:endParaRPr lang="en-US" baseline="30000" dirty="0"/>
          </a:p>
          <a:p>
            <a:endParaRPr lang="en-US" baseline="30000" dirty="0" smtClean="0"/>
          </a:p>
          <a:p>
            <a:endParaRPr lang="en-US" baseline="30000" dirty="0"/>
          </a:p>
          <a:p>
            <a:endParaRPr lang="en-US" baseline="30000" dirty="0" smtClean="0"/>
          </a:p>
          <a:p>
            <a:endParaRPr lang="en-US" baseline="30000" dirty="0"/>
          </a:p>
          <a:p>
            <a:endParaRPr lang="en-US" baseline="30000" dirty="0" smtClean="0"/>
          </a:p>
          <a:p>
            <a:endParaRPr lang="en-US" baseline="30000" dirty="0"/>
          </a:p>
          <a:p>
            <a:endParaRPr lang="en-US" baseline="30000" dirty="0" smtClean="0"/>
          </a:p>
          <a:p>
            <a:endParaRPr lang="en-US" baseline="30000" dirty="0"/>
          </a:p>
          <a:p>
            <a:endParaRPr lang="en-US" baseline="30000" dirty="0" smtClean="0"/>
          </a:p>
          <a:p>
            <a:r>
              <a:rPr lang="en-US" baseline="30000" dirty="0" smtClean="0"/>
              <a:t>                                                                                                                     </a:t>
            </a:r>
            <a:r>
              <a:rPr lang="en-US" dirty="0" smtClean="0"/>
              <a:t> </a:t>
            </a:r>
            <a:r>
              <a:rPr lang="en-US" i="1" dirty="0"/>
              <a:t>"his tongue imprisoned because of his wicked words" </a:t>
            </a:r>
          </a:p>
        </p:txBody>
      </p:sp>
    </p:spTree>
    <p:extLst>
      <p:ext uri="{BB962C8B-B14F-4D97-AF65-F5344CB8AC3E}">
        <p14:creationId xmlns:p14="http://schemas.microsoft.com/office/powerpoint/2010/main" val="3123484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05334" y="5638800"/>
            <a:ext cx="4572000" cy="646331"/>
          </a:xfrm>
          <a:prstGeom prst="rect">
            <a:avLst/>
          </a:prstGeom>
        </p:spPr>
        <p:txBody>
          <a:bodyPr>
            <a:spAutoFit/>
          </a:bodyPr>
          <a:lstStyle/>
          <a:p>
            <a:r>
              <a:rPr lang="en-US" dirty="0" smtClean="0">
                <a:hlinkClick r:id="rId2"/>
              </a:rPr>
              <a:t>http://www.youtube.com/watch?feature=player_detailpage&amp;v=8H3dFh6GA-A</a:t>
            </a:r>
            <a:endParaRPr lang="en-US" dirty="0"/>
          </a:p>
        </p:txBody>
      </p:sp>
      <p:pic>
        <p:nvPicPr>
          <p:cNvPr id="1026" name="Picture 2" descr="http://theronneel.com/wordpress/wp-content/uploads/2010/09/Frankenstein-articl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0972" y="747215"/>
            <a:ext cx="6760723" cy="441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8476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382000" cy="3293209"/>
          </a:xfrm>
          <a:prstGeom prst="rect">
            <a:avLst/>
          </a:prstGeom>
        </p:spPr>
        <p:txBody>
          <a:bodyPr wrap="square">
            <a:spAutoFit/>
          </a:bodyPr>
          <a:lstStyle/>
          <a:p>
            <a:r>
              <a:rPr lang="en-US" sz="4000" b="1" dirty="0">
                <a:latin typeface="Stencil" panose="040409050D0802020404" pitchFamily="82" charset="0"/>
              </a:rPr>
              <a:t>Science and </a:t>
            </a:r>
            <a:r>
              <a:rPr lang="en-US" sz="4000" b="1" dirty="0" smtClean="0">
                <a:latin typeface="Stencil" panose="040409050D0802020404" pitchFamily="82" charset="0"/>
              </a:rPr>
              <a:t>ethics</a:t>
            </a:r>
          </a:p>
          <a:p>
            <a:endParaRPr lang="en-US" sz="4000" b="1" dirty="0">
              <a:latin typeface="Stencil" panose="040409050D0802020404" pitchFamily="82" charset="0"/>
            </a:endParaRPr>
          </a:p>
          <a:p>
            <a:r>
              <a:rPr lang="en-US" sz="3200" dirty="0"/>
              <a:t>As research and technology are changing society and the way we live, scientists can no longer claim that science is neutral but must consider the ethical and social aspects of their </a:t>
            </a:r>
            <a:r>
              <a:rPr lang="en-US" sz="3200" dirty="0" smtClean="0"/>
              <a:t>work.</a:t>
            </a:r>
            <a:endParaRPr lang="en-US" sz="3200" dirty="0"/>
          </a:p>
        </p:txBody>
      </p:sp>
    </p:spTree>
    <p:extLst>
      <p:ext uri="{BB962C8B-B14F-4D97-AF65-F5344CB8AC3E}">
        <p14:creationId xmlns:p14="http://schemas.microsoft.com/office/powerpoint/2010/main" val="934731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295400"/>
            <a:ext cx="8305800" cy="3416320"/>
          </a:xfrm>
          <a:prstGeom prst="rect">
            <a:avLst/>
          </a:prstGeom>
          <a:noFill/>
        </p:spPr>
        <p:txBody>
          <a:bodyPr wrap="square" rtlCol="0">
            <a:spAutoFit/>
          </a:bodyPr>
          <a:lstStyle/>
          <a:p>
            <a:r>
              <a:rPr lang="en-US" sz="2400" dirty="0">
                <a:latin typeface="Aharoni" panose="02010803020104030203" pitchFamily="2" charset="-79"/>
                <a:cs typeface="Aharoni" panose="02010803020104030203" pitchFamily="2" charset="-79"/>
              </a:rPr>
              <a:t>The concept of ethics was originally </a:t>
            </a:r>
            <a:r>
              <a:rPr lang="en-US" sz="2400" dirty="0" smtClean="0">
                <a:latin typeface="Aharoni" panose="02010803020104030203" pitchFamily="2" charset="-79"/>
                <a:cs typeface="Aharoni" panose="02010803020104030203" pitchFamily="2" charset="-79"/>
              </a:rPr>
              <a:t>proposed for </a:t>
            </a:r>
            <a:r>
              <a:rPr lang="en-US" sz="2400" dirty="0">
                <a:latin typeface="Aharoni" panose="02010803020104030203" pitchFamily="2" charset="-79"/>
                <a:cs typeface="Aharoni" panose="02010803020104030203" pitchFamily="2" charset="-79"/>
              </a:rPr>
              <a:t>the discussion of philosophical questions relating to daily life: </a:t>
            </a:r>
            <a:r>
              <a:rPr lang="en-US" sz="2400" dirty="0" smtClean="0">
                <a:latin typeface="Aharoni" panose="02010803020104030203" pitchFamily="2" charset="-79"/>
                <a:cs typeface="Aharoni" panose="02010803020104030203" pitchFamily="2" charset="-79"/>
              </a:rPr>
              <a:t>deals </a:t>
            </a:r>
            <a:r>
              <a:rPr lang="en-US" sz="2400" dirty="0">
                <a:latin typeface="Aharoni" panose="02010803020104030203" pitchFamily="2" charset="-79"/>
                <a:cs typeface="Aharoni" panose="02010803020104030203" pitchFamily="2" charset="-79"/>
              </a:rPr>
              <a:t>with the study of, and gives criteria for the evaluation of human </a:t>
            </a:r>
            <a:r>
              <a:rPr lang="en-US" sz="2400" dirty="0" err="1">
                <a:latin typeface="Aharoni" panose="02010803020104030203" pitchFamily="2" charset="-79"/>
                <a:cs typeface="Aharoni" panose="02010803020104030203" pitchFamily="2" charset="-79"/>
              </a:rPr>
              <a:t>behaviour</a:t>
            </a:r>
            <a:r>
              <a:rPr lang="en-US" sz="2400" dirty="0">
                <a:latin typeface="Aharoni" panose="02010803020104030203" pitchFamily="2" charset="-79"/>
                <a:cs typeface="Aharoni" panose="02010803020104030203" pitchFamily="2" charset="-79"/>
              </a:rPr>
              <a:t>. Since then, ethics has become one of the major topics in Western philosophy when debating social and individual values, their relationship and their hierarchy in society. Today, the meaning of ‘ethics’ is more or less equivalent to that of </a:t>
            </a:r>
            <a:r>
              <a:rPr lang="en-US" sz="2400" dirty="0" smtClean="0">
                <a:latin typeface="Aharoni" panose="02010803020104030203" pitchFamily="2" charset="-79"/>
                <a:cs typeface="Aharoni" panose="02010803020104030203" pitchFamily="2" charset="-79"/>
              </a:rPr>
              <a:t>‘____________’</a:t>
            </a:r>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6630872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304800" y="1784866"/>
            <a:ext cx="8686800" cy="1815882"/>
          </a:xfrm>
          <a:prstGeom prst="rect">
            <a:avLst/>
          </a:prstGeom>
          <a:noFill/>
        </p:spPr>
        <p:txBody>
          <a:bodyPr wrap="square" rtlCol="0">
            <a:spAutoFit/>
          </a:bodyPr>
          <a:lstStyle/>
          <a:p>
            <a:pPr algn="just"/>
            <a:r>
              <a:rPr lang="en-US" sz="4000" dirty="0">
                <a:latin typeface="Berlin Sans FB Demi" panose="020E0802020502020306" pitchFamily="34" charset="0"/>
              </a:rPr>
              <a:t>this is a question of hierarchy of values</a:t>
            </a:r>
            <a:r>
              <a:rPr lang="en-US" sz="4000" dirty="0"/>
              <a:t>:</a:t>
            </a:r>
            <a:r>
              <a:rPr lang="en-US" sz="3200" dirty="0"/>
              <a:t> is the life of a frozen embryo more important than a cure for a disease?</a:t>
            </a:r>
          </a:p>
        </p:txBody>
      </p:sp>
    </p:spTree>
    <p:extLst>
      <p:ext uri="{BB962C8B-B14F-4D97-AF65-F5344CB8AC3E}">
        <p14:creationId xmlns:p14="http://schemas.microsoft.com/office/powerpoint/2010/main" val="2711056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nnie Culp received America's first face transpla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90600"/>
            <a:ext cx="7049549" cy="5299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05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adlyodd.com/wp-content/uploads/2011/05/connie_culp_fa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34955"/>
            <a:ext cx="7416041"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508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hurriyet.com.tr/_np/3528/79135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242" y="1066800"/>
            <a:ext cx="4267200" cy="51816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a.abcnews.com/images/WN/abc_connie_culp_100826_wma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209800"/>
            <a:ext cx="4626428" cy="2590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648200" y="5410200"/>
            <a:ext cx="4267200" cy="646331"/>
          </a:xfrm>
          <a:prstGeom prst="rect">
            <a:avLst/>
          </a:prstGeom>
          <a:noFill/>
        </p:spPr>
        <p:txBody>
          <a:bodyPr wrap="square" rtlCol="0">
            <a:spAutoFit/>
          </a:bodyPr>
          <a:lstStyle/>
          <a:p>
            <a:r>
              <a:rPr lang="en-US" dirty="0" smtClean="0">
                <a:hlinkClick r:id="rId4"/>
              </a:rPr>
              <a:t>http://www.youtube.com/watch?v=pbR1lMIcLuQ&amp;feature=player_detailpage</a:t>
            </a:r>
            <a:endParaRPr lang="en-US" dirty="0"/>
          </a:p>
        </p:txBody>
      </p:sp>
    </p:spTree>
    <p:extLst>
      <p:ext uri="{BB962C8B-B14F-4D97-AF65-F5344CB8AC3E}">
        <p14:creationId xmlns:p14="http://schemas.microsoft.com/office/powerpoint/2010/main" val="985756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6146" y="838200"/>
            <a:ext cx="8153400" cy="1938992"/>
          </a:xfrm>
          <a:prstGeom prst="rect">
            <a:avLst/>
          </a:prstGeom>
          <a:noFill/>
        </p:spPr>
        <p:txBody>
          <a:bodyPr wrap="square" rtlCol="0">
            <a:spAutoFit/>
          </a:bodyPr>
          <a:lstStyle/>
          <a:p>
            <a:r>
              <a:rPr lang="en-US" sz="4000" dirty="0" smtClean="0">
                <a:latin typeface="Book Antiqua" panose="02040602050305030304" pitchFamily="18" charset="0"/>
              </a:rPr>
              <a:t>Should scientists consider the impact of their work on human beings before proceeding?</a:t>
            </a:r>
            <a:endParaRPr lang="en-US" sz="4000" dirty="0">
              <a:latin typeface="Book Antiqua" panose="02040602050305030304" pitchFamily="18" charset="0"/>
            </a:endParaRPr>
          </a:p>
        </p:txBody>
      </p:sp>
      <p:sp>
        <p:nvSpPr>
          <p:cNvPr id="4" name="AutoShape 2" descr="data:image/jpeg;base64,/9j/4AAQSkZJRgABAQAAAQABAAD/2wCEAAkGBxQTEhUUExMVFRUXGBUWGBgVFxcXFBUXFBQXFxQUFRcYHCggGBwlHBQUITEhJSkrLi4uFx8zODMsNygtLiwBCgoKDg0OGhAQGywcIBwsLCwsLCwsLCwsLCwsLCwsLCwsLCwsLCwsLDcsLCwsKyssLCwsKys3KysrKysrLCwrK//AABEIAJAA8AMBIgACEQEDEQH/xAAbAAABBQEBAAAAAAAAAAAAAAAEAQIDBQYAB//EAEMQAAEDAgIHBQUGBAMJAQAAAAEAAhEDIQQxBQYSQVFhcRMigZHRU5KhsfAUMjNCUsEjYnLhQ4LxFRYkRFSDssLSB//EABkBAAMBAQEAAAAAAAAAAAAAAAECAwAEBf/EACERAAMAAQQDAQEBAAAAAAAAAAABAhEDEiExE0FRIjIE/9oADAMBAAIRAxEAPwDzrC4AuY2GNyF4EmQL5KUaHP6G+Q9Fa4DFt7JgkTsN+QUxxTbXXLWpSZ0zpJoqGaF/lb5BTs0O3e1vkPRHfaxxXfawk8tDeKQdmimfoZ5D0RDNG0/Zs91vokGMC77Wt5a+m8KJmYGmP8On7rfRTDBUo/Cp+430QZxaT7Wg9WvpvCg84Sl7Kn7jfRNOEpeyp+430QJxm5NONS+Wvo3ikPOFpeyp+430XMwtKPwqXut9EA3EqZldFatArSn4GHB0vZU/cb6LvslH2VP3G+iHFRPbUOSPksVRI44Ol7Kn7jfRccFS9lT9xvonB3FKXdVvLQ3jkYcHR9lT9xvok+yU/ZU/cb6KY5qObpfLX03jn4ROwlL2bPdb/wDKhdhafs2e41EPKjnj8EfJQjmUC1cKz2bPdb6IGvQZ+ho/yt9FZ1aL4sDfJK3Qdd8nZ2cs03lr6B6aM1iaTYPdHgB5ZKqxLQIt1sF6lojVem0E14fNgNw8UbhdDYdgIbTB5uvI4FdGleeGSqGujxhwHAJABwV3rbgWUMS9lPI96NzQdwKpHHeugkNaFzuiWU1yUwoCQxwXFNKAUXzbBsH8o+TUhc7insPdb/SPkFzmqPssmRds7ifNPFd36kwttK6MkMIqk2TtxbuKlbinIRoUoaN6DmWWwFNxBSnFR/qhYt+60mr+pdTEAVKjuypHeRLniblg5JHppi5wUDcQSYFzkAMz4BX2F1YxjxtdiWg73kNtylbLDYShgmkUGDbE/wAQwXm5y3BUOk9OPk94mZznkk2zI0p0+CuxOgMRTElgI/lId5whKDZMdEVgNPvY8GQRMEceXkCtFX0czE0+1pwCdw3b9kj90UkM012Z6meSlAkpvZ3MiE5oU2mI0EUKUkAmATEq9bomnkTfjKzwPnlKvMe5rabYvDRko6mptQMM7FaIgSwzFo48VVVKRbmI6p+H0qWG5kC/XirjRtY4+r2NMAA3cdzW8ZVdPFTkzTXZQ0qW0YH0N6usFoAkd42JBEfeIbc/Bb3D6tUaLJYySB95wuY5blXtaNoENiDDt9iUl1teBV+uSoq4aeADdkdGu3joVX6YxjMLUayoSS4GDuAEXPK4V3jGAPcPy/8Aq68JuP0TTrBj3yXNa8WsSHgD9gqaWhT5G3yuwShTD2xMggQfMyh20YblwtuVtVwjWBjG2DQB5BVGs2Obh6W043IIaOJG5dswpwc11weS60M/4usZ/NAvu4KnIzReJxBe4uce9mbZk5+SFJ3FWXBAaRmo9lOJXdUDCFqY5KVzkQovKJ7reg+Sf8UzDjut6fspGLnfZVDXBJseSmLVzWoMqmRnzTmA/FTNpePJbTUbVkVD29Vu0wHuNOVR2cnkCEvbwXVpLkn1H1M2or4kWzYxw8Q53Ect602lX7NzPDw6bui1gwktEngCfrcs3rW1rWGM4MRvjeVXY8CKsvkwuldJG8LLYqqZm6O0k+6rtsb8lPH0rz6OwOGfUNgY4xbovTNVMJsh4OXZmb8IhDao6KNamBTETflukn4LSaM0c5j6jCRIc1lrgkmTB6Lmqv1gKrPDM7rDogiajbxY8CBkfBZ1ep4jD7JLH/2IWH0xoQ0z/DcHNN43hXvSe3JHes4KMlEYfEbJvccDkmmkeCNwWhaj4MQDxXHqaeR96QBUwjXvinN8t69F1GwdHCnZnvvaAT+oibBVuB0UKLe6ZqOGcfDkgNLF7Ii7pmZyIyskbqOkPlaiwemY3FwwkAhu7lmsZoMP7R227aa4GORByncVa6t6bbiAGVXbDyIcHWk8WlObobsa0hxa1wMiBD7WP8pHFdGlp55aJRW1OWQYjDhx6JtVsCAb2z6o9tLNC42AOkr0Y4k477KvSWNFNtSq42YJ4AncF4vrHp9+Iql5sDED9MXnx3rSa+ac7RxoMdNNplxG93A8gsDWfml7fAhHUqX4T+6jcU4tXRzTgOJTZXELhkjgwkLnBOKa5qL6CXtAd1vQfJTht12F+63+kfIKQhczfJVEakYlLeSfQpFxgAkmwEbygyiLfVrQhxNSDIptvUdwbw6lei08WAAGiGCzQDk0fdHVD0tH/ZqbaGRABqEb3uE38NyYd0C3D1SLLGSz2XVPSBgXI+Kz2s2mAWkRkCM4VjVxAtkIAHxWO1nxYJIF/Gy6XWJDM5rJmcdUk5qsNS6KrOUuhdD1MVVFOm0kneNw4lQTT7Omlt5NZ/8AnumNlrmbRBBEX+8L2HjC9DwDTtNbNx33GJl77nyVBoLVKnhXB201zuRm447loRWDd9yZ8TvClp6Sd5I1aSyWmMoh+ayukdDHNt+Tv2WibWkKF7ua9famji3NmTOAIzpDndWGj6bm2sBwzCvXcrjmoMTSaBcx4KdaMm34A6tcExtE8gp6OB2rhgHUqofRglzSVc6Orlwvb5eC5HCmiypk40W0C7WH16qdu0N8xlJmJStcMt2SbUbF+e5ZIV19H1nRf4LzPXPWUvcadJ0ASHO/UeXRajXLTHZUIb+JUkC+TfzFeS4q2XRarzwT7KvF1M1WOurDEqtcVSE0sCsRdKSJXBOlyA6Vy5cs+zCEpHZJxXEWRfRjQYX7jeg+SmahsLU7o6D4BEOK5/Z0LoeCtPqJRHbmq6CKLdsCM3H7o8wsxBWr1JFq/MUx0ubqVjJZNO2XmTnM9S7Mp7hAvvJjqM0OysTvIVvobBl1yNo7gcswE03sWWNSwZLT2Lc07LQS62XPJDYDU7E1+++KTd5df4L0XA6KpUGGs4h1R5JbLbAg/dUWMxrnfe3bsh5KT1nb4RWawihwOqGDpgbe1Vdvmzb8lb4c06TXCkxrQ4Fp2REgoN1WZ+gup2uZjNWSeBKvPZK2s4HgE57znnyTZJIO5E02fXBV05UEbofRrFEUt31vS08Ny8/mUdh8HJBJgj4rqTyiDoazDTdD6Uw0gZ9f7K2c2PBC4yk6MktNGXZmnna7uXmrjC4QAA5ZdTAQbmBj+TlY7GRJspL9dj8hTG2gILEiXNaDAMzOVuKsWxHBVGkH908TI6ACSUWsciLs8+1nx3b13OB7oOwzjAzPibrKY2gdy9L07q9TdhO1YQ0tYX23gZrz+hjJAm9vr5KTnnK9hMtixGYQLluMZohtZhjMCVjKlMtJaUyaAQFqQBOckBVMgEATikXOS5MI0LnZLuiUmyJi2oOs224fJGDchMO2zeg+SLbkhtyim4VzloNUMYGVS1xgVAB4jJZxzk5jjmJ6rmuWWmkemU6sdwj+5V7o7ShY3ZEEk2PDfbyXmzdYSIdsyQL7kfT1jAN2kT3otF1Clnst2bmppAG7zbnl1VfpTSTQLX6LL4zWEOEC3Xeo9E0316oYBImXRfZB3wnV7ZwkBzk9H0PocMoGrXLg6YDSO7yj9XVAvv0+pVnjcVtBjYhrRGZIBmxkqu58ytFNsnjgkpN/v/ZG02+SGo0d/wBSrBlOwI4iV2w0QsLw5BjijWUjKgpssN2+OSOa8eGfir54I+xrqW0DGZ5cM4T6DLEb1C6uAc4E+UpKmKvmLftmpUhyu0zoqRAz3enVVmDxDtlrXgtdlDsxCv6mlWkHajdIssbrNp+k1pABL8hBgifmo29vQ8PPZp6btq3JYnX3D16JFem49mRsvA/K7c7pxQ+i9a6jCO0u0CI3jotw7S1F9IbREOBFxNjuWVK1hmpOeUeLYvT9cYY0GuJa4EWzAO4KibUMwLG1uu4L1plHCYVhe6nLRMuMTMnZDQVVa3YSi2mzF0Njv7IcTeNrI2taI8U0zKXYlZ7M/ot5pML6ktsNkbzF/wB1hsVV2qj3cSSrzSmkdoZkk2n0Cz7wklZYH0RuKbCVwXBWwYRK5cEscUMGEBTXb0+N6a/IpvRi7wzBst6D5BECkFPhcO3YabzsifJqlbTZzWmkO5K97YKeEW+iyd56KbDYSmcy4cJP9lK2mzIBa1SNYrP7BSBiXHfafRT0cHQ/nOW8z8lPaiqop27/AKyuvVtVabaVMPIMvAcSDBgC19yyWC0XQJu0wYA2nGSd8COi3WiGUnNgtq2EQxrSIGdyuXXXodUB1KpcScr77+XJOot5yRNwtNojR1FwtSqxJFy0W5xCI0poujTAimSL/wCLsfDem0YanJnazgzD6xsBmEbhcSTJz3DxFym1XNkbNNrRee+XfspcJhZ/LlzhdMpk6aCGVoi/dIvfIpBiQDBcIjjkh4GUC/LIru2i035NaFaKZzsdVrg8T4Tlkmiqctlx3ybKJ+IvBLpvvz8IVRpfSmw3ZaA55y4DmTKNUl2NKbF0viQ0Hac1pj9Q2r9Asu/EUG/kL3Z7RLj5i3zU+ldF1mU21X32gXdQVnaj7Lkq+S0pFpX03sg7LGgcGwz5An4qlr6xVgZYQ07zEnoSZKXFj+E0/wAxE9AFT1jc/NHTnLFqiTSuk6tVsVHlwmb8VWdo4iNokcJsn1XKNjF0zCRNvItU2B8LoVyLr7kIc0cAbGuH0U2E5yYiYWMuS4lIlRyY6Ejsil2Ujsis+jGro05ps/pb8gldT6qbBXpst+VvyCe4LmZ0Y4AHNvwXUyeJy5+anOa5rROW8b0EDAjPrwUtMfuVzG+N0dgaW07ZDdomwz8Shbwhp7NLhKLKdKkDMuBIPAkZwidEY9r6IaWgOplzdoDZLgctpT6Kcx1T+ICGgAAE8LOjwAVXiooPqg5bjwBu0riuXXJ1flLBt9EYgbbRxcMuqP13/Fpf0vPxCyurVR20wyDdrpGQ2jYc1r9cGzVpj+V3/kuj/Ovyzj1P6KnDANnjbpfNTurwIB8+KFL4EoWvWgF3ArrXBN8hHaZweR9Ux1Xz4oPE4yHXyPwIzVVjcftGGo7kjKchePx82Bg8QqzCkB8nOeqgDoKVriuTWt1wi86eDWa06Upvp7LbyxjR/lzWWraOYKQsJ+KZJ+rrjUOyoTuTyw7Co0jRAptbwcT5rL4hhlazGU1V4vC8QurSshUPJmXtTmK0dgvrigqmHLTcQunemTwDYgIM3VhiadpQFkxhrh9FNhK4ykaeKxhCEsJHBdKXtmFSQIK5q6obFNjCMel4HQNV1GmRB2qbD4Fo9E+pq/V4fNM0bp6k2jTBqRDWA95uYZwlWdPWelH4494Z8rrmw92TpysFNU1crzGz8VGNXcR+jktPS1lo/wDUM8SPVP8A96KI/wCYp+Y8N6OAZRnqOqlcm8BXejcIzD5d59geV7wmYjW/D+3B5D/VZ7Hax07Gm6/EkDf1XPrKvRSHPs2OmMV2cHZuJg7oKzGl8a7EVqYpCTGyQBn15KvxemyaY79N8m7S4SOcorVvTVJrqneDHloAJc0AQdxlDTmsYZWqntG31VwrmmmxtxT+8d0nc3otjrd+JTAF9l0edws/obT+FZsNFWg0AAfisABm5z3ovXDWXD9pT2MRRd3XAltVhi4jI8l1qMThHHTywIsIHeIN+GXJVmIDnZGUO/T9PM1aJ/7jfVD09YaQfPaUvCo31WfCCgkaOc5t3eYt4ITFYFzM4jj/AGUg04zbJ+0UoO7tGx5TZD6Q0vSe4O7an0D2+qi02WTSIYATpQ1TH0o/Gp++31Sfb6Xtafvt9VLax8oJBHwUNUwov9oUj/i0veb6qKrpGl7Rnvt9VtrBlEdZwCGqtlLUx1OfxGe831Q1XHMB++z3h4J0ngm2g8YdVWlKYDoC6pp+iBAdJ5ZIcaTaTtS2d0uGyOfElad+eiVNA9bDxTc92QyneqLmfqEZpPSXauja7o+KB7Qcl1S8Exp8kw8k8u5phcOKpuMdKUFNJ+pXbQWyYcAlqOkFN2hxSOdY3WzwA//Z"/>
          <p:cNvSpPr>
            <a:spLocks noChangeAspect="1" noChangeArrowheads="1"/>
          </p:cNvSpPr>
          <p:nvPr/>
        </p:nvSpPr>
        <p:spPr bwMode="auto">
          <a:xfrm>
            <a:off x="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TEhUUExMVFRUXGBUWGBgVFxcXFBUXFBQXFxQUFRcYHCggGBwlHBQUITEhJSkrLi4uFx8zODMsNygtLiwBCgoKDg0OGhAQGywcIBwsLCwsLCwsLCwsLCwsLCwsLCwsLCwsLCwsLDcsLCwsKyssLCwsKys3KysrKysrLCwrK//AABEIAJAA8AMBIgACEQEDEQH/xAAbAAABBQEBAAAAAAAAAAAAAAAEAQIDBQYAB//EAEMQAAEDAgIHBQUGBAMJAQAAAAEAAhEDIQQxBQYSQVFhcRMigZHRU5KhsfAUMjNCUsEjYnLhQ4LxFRYkRFSDssLSB//EABkBAAMBAQEAAAAAAAAAAAAAAAECAwAEBf/EACERAAMAAQQDAQEBAAAAAAAAAAABAhEDEiExE0FRIjIE/9oADAMBAAIRAxEAPwDzrC4AuY2GNyF4EmQL5KUaHP6G+Q9Fa4DFt7JgkTsN+QUxxTbXXLWpSZ0zpJoqGaF/lb5BTs0O3e1vkPRHfaxxXfawk8tDeKQdmimfoZ5D0RDNG0/Zs91vokGMC77Wt5a+m8KJmYGmP8On7rfRTDBUo/Cp+430QZxaT7Wg9WvpvCg84Sl7Kn7jfRNOEpeyp+430QJxm5NONS+Wvo3ikPOFpeyp+430XMwtKPwqXut9EA3EqZldFatArSn4GHB0vZU/cb6LvslH2VP3G+iHFRPbUOSPksVRI44Ol7Kn7jfRccFS9lT9xvonB3FKXdVvLQ3jkYcHR9lT9xvok+yU/ZU/cb6KY5qObpfLX03jn4ROwlL2bPdb/wDKhdhafs2e41EPKjnj8EfJQjmUC1cKz2bPdb6IGvQZ+ho/yt9FZ1aL4sDfJK3Qdd8nZ2cs03lr6B6aM1iaTYPdHgB5ZKqxLQIt1sF6lojVem0E14fNgNw8UbhdDYdgIbTB5uvI4FdGleeGSqGujxhwHAJABwV3rbgWUMS9lPI96NzQdwKpHHeugkNaFzuiWU1yUwoCQxwXFNKAUXzbBsH8o+TUhc7insPdb/SPkFzmqPssmRds7ifNPFd36kwttK6MkMIqk2TtxbuKlbinIRoUoaN6DmWWwFNxBSnFR/qhYt+60mr+pdTEAVKjuypHeRLniblg5JHppi5wUDcQSYFzkAMz4BX2F1YxjxtdiWg73kNtylbLDYShgmkUGDbE/wAQwXm5y3BUOk9OPk94mZznkk2zI0p0+CuxOgMRTElgI/lId5whKDZMdEVgNPvY8GQRMEceXkCtFX0czE0+1pwCdw3b9kj90UkM012Z6meSlAkpvZ3MiE5oU2mI0EUKUkAmATEq9bomnkTfjKzwPnlKvMe5rabYvDRko6mptQMM7FaIgSwzFo48VVVKRbmI6p+H0qWG5kC/XirjRtY4+r2NMAA3cdzW8ZVdPFTkzTXZQ0qW0YH0N6usFoAkd42JBEfeIbc/Bb3D6tUaLJYySB95wuY5blXtaNoENiDDt9iUl1teBV+uSoq4aeADdkdGu3joVX6YxjMLUayoSS4GDuAEXPK4V3jGAPcPy/8Aq68JuP0TTrBj3yXNa8WsSHgD9gqaWhT5G3yuwShTD2xMggQfMyh20YblwtuVtVwjWBjG2DQB5BVGs2Obh6W043IIaOJG5dswpwc11weS60M/4usZ/NAvu4KnIzReJxBe4uce9mbZk5+SFJ3FWXBAaRmo9lOJXdUDCFqY5KVzkQovKJ7reg+Sf8UzDjut6fspGLnfZVDXBJseSmLVzWoMqmRnzTmA/FTNpePJbTUbVkVD29Vu0wHuNOVR2cnkCEvbwXVpLkn1H1M2or4kWzYxw8Q53Ect602lX7NzPDw6bui1gwktEngCfrcs3rW1rWGM4MRvjeVXY8CKsvkwuldJG8LLYqqZm6O0k+6rtsb8lPH0rz6OwOGfUNgY4xbovTNVMJsh4OXZmb8IhDao6KNamBTETflukn4LSaM0c5j6jCRIc1lrgkmTB6Lmqv1gKrPDM7rDogiajbxY8CBkfBZ1ep4jD7JLH/2IWH0xoQ0z/DcHNN43hXvSe3JHes4KMlEYfEbJvccDkmmkeCNwWhaj4MQDxXHqaeR96QBUwjXvinN8t69F1GwdHCnZnvvaAT+oibBVuB0UKLe6ZqOGcfDkgNLF7Ii7pmZyIyskbqOkPlaiwemY3FwwkAhu7lmsZoMP7R227aa4GORByncVa6t6bbiAGVXbDyIcHWk8WlObobsa0hxa1wMiBD7WP8pHFdGlp55aJRW1OWQYjDhx6JtVsCAb2z6o9tLNC42AOkr0Y4k477KvSWNFNtSq42YJ4AncF4vrHp9+Iql5sDED9MXnx3rSa+ac7RxoMdNNplxG93A8gsDWfml7fAhHUqX4T+6jcU4tXRzTgOJTZXELhkjgwkLnBOKa5qL6CXtAd1vQfJTht12F+63+kfIKQhczfJVEakYlLeSfQpFxgAkmwEbygyiLfVrQhxNSDIptvUdwbw6lei08WAAGiGCzQDk0fdHVD0tH/ZqbaGRABqEb3uE38NyYd0C3D1SLLGSz2XVPSBgXI+Kz2s2mAWkRkCM4VjVxAtkIAHxWO1nxYJIF/Gy6XWJDM5rJmcdUk5qsNS6KrOUuhdD1MVVFOm0kneNw4lQTT7Omlt5NZ/8AnumNlrmbRBBEX+8L2HjC9DwDTtNbNx33GJl77nyVBoLVKnhXB201zuRm447loRWDd9yZ8TvClp6Sd5I1aSyWmMoh+ayukdDHNt+Tv2WibWkKF7ua9famji3NmTOAIzpDndWGj6bm2sBwzCvXcrjmoMTSaBcx4KdaMm34A6tcExtE8gp6OB2rhgHUqofRglzSVc6Orlwvb5eC5HCmiypk40W0C7WH16qdu0N8xlJmJStcMt2SbUbF+e5ZIV19H1nRf4LzPXPWUvcadJ0ASHO/UeXRajXLTHZUIb+JUkC+TfzFeS4q2XRarzwT7KvF1M1WOurDEqtcVSE0sCsRdKSJXBOlyA6Vy5cs+zCEpHZJxXEWRfRjQYX7jeg+SmahsLU7o6D4BEOK5/Z0LoeCtPqJRHbmq6CKLdsCM3H7o8wsxBWr1JFq/MUx0ubqVjJZNO2XmTnM9S7Mp7hAvvJjqM0OysTvIVvobBl1yNo7gcswE03sWWNSwZLT2Lc07LQS62XPJDYDU7E1+++KTd5df4L0XA6KpUGGs4h1R5JbLbAg/dUWMxrnfe3bsh5KT1nb4RWawihwOqGDpgbe1Vdvmzb8lb4c06TXCkxrQ4Fp2REgoN1WZ+gup2uZjNWSeBKvPZK2s4HgE57znnyTZJIO5E02fXBV05UEbofRrFEUt31vS08Ny8/mUdh8HJBJgj4rqTyiDoazDTdD6Uw0gZ9f7K2c2PBC4yk6MktNGXZmnna7uXmrjC4QAA5ZdTAQbmBj+TlY7GRJspL9dj8hTG2gILEiXNaDAMzOVuKsWxHBVGkH908TI6ACSUWsciLs8+1nx3b13OB7oOwzjAzPibrKY2gdy9L07q9TdhO1YQ0tYX23gZrz+hjJAm9vr5KTnnK9hMtixGYQLluMZohtZhjMCVjKlMtJaUyaAQFqQBOckBVMgEATikXOS5MI0LnZLuiUmyJi2oOs224fJGDchMO2zeg+SLbkhtyim4VzloNUMYGVS1xgVAB4jJZxzk5jjmJ6rmuWWmkemU6sdwj+5V7o7ShY3ZEEk2PDfbyXmzdYSIdsyQL7kfT1jAN2kT3otF1Clnst2bmppAG7zbnl1VfpTSTQLX6LL4zWEOEC3Xeo9E0316oYBImXRfZB3wnV7ZwkBzk9H0PocMoGrXLg6YDSO7yj9XVAvv0+pVnjcVtBjYhrRGZIBmxkqu58ytFNsnjgkpN/v/ZG02+SGo0d/wBSrBlOwI4iV2w0QsLw5BjijWUjKgpssN2+OSOa8eGfir54I+xrqW0DGZ5cM4T6DLEb1C6uAc4E+UpKmKvmLftmpUhyu0zoqRAz3enVVmDxDtlrXgtdlDsxCv6mlWkHajdIssbrNp+k1pABL8hBgifmo29vQ8PPZp6btq3JYnX3D16JFem49mRsvA/K7c7pxQ+i9a6jCO0u0CI3jotw7S1F9IbREOBFxNjuWVK1hmpOeUeLYvT9cYY0GuJa4EWzAO4KibUMwLG1uu4L1plHCYVhe6nLRMuMTMnZDQVVa3YSi2mzF0Njv7IcTeNrI2taI8U0zKXYlZ7M/ot5pML6ktsNkbzF/wB1hsVV2qj3cSSrzSmkdoZkk2n0Cz7wklZYH0RuKbCVwXBWwYRK5cEscUMGEBTXb0+N6a/IpvRi7wzBst6D5BECkFPhcO3YabzsifJqlbTZzWmkO5K97YKeEW+iyd56KbDYSmcy4cJP9lK2mzIBa1SNYrP7BSBiXHfafRT0cHQ/nOW8z8lPaiqop27/AKyuvVtVabaVMPIMvAcSDBgC19yyWC0XQJu0wYA2nGSd8COi3WiGUnNgtq2EQxrSIGdyuXXXodUB1KpcScr77+XJOot5yRNwtNojR1FwtSqxJFy0W5xCI0poujTAimSL/wCLsfDem0YanJnazgzD6xsBmEbhcSTJz3DxFym1XNkbNNrRee+XfspcJhZ/LlzhdMpk6aCGVoi/dIvfIpBiQDBcIjjkh4GUC/LIru2i035NaFaKZzsdVrg8T4Tlkmiqctlx3ybKJ+IvBLpvvz8IVRpfSmw3ZaA55y4DmTKNUl2NKbF0viQ0Hac1pj9Q2r9Asu/EUG/kL3Z7RLj5i3zU+ldF1mU21X32gXdQVnaj7Lkq+S0pFpX03sg7LGgcGwz5An4qlr6xVgZYQ07zEnoSZKXFj+E0/wAxE9AFT1jc/NHTnLFqiTSuk6tVsVHlwmb8VWdo4iNokcJsn1XKNjF0zCRNvItU2B8LoVyLr7kIc0cAbGuH0U2E5yYiYWMuS4lIlRyY6Ejsil2Ujsis+jGro05ps/pb8gldT6qbBXpst+VvyCe4LmZ0Y4AHNvwXUyeJy5+anOa5rROW8b0EDAjPrwUtMfuVzG+N0dgaW07ZDdomwz8Shbwhp7NLhKLKdKkDMuBIPAkZwidEY9r6IaWgOplzdoDZLgctpT6Kcx1T+ICGgAAE8LOjwAVXiooPqg5bjwBu0riuXXJ1flLBt9EYgbbRxcMuqP13/Fpf0vPxCyurVR20wyDdrpGQ2jYc1r9cGzVpj+V3/kuj/Ovyzj1P6KnDANnjbpfNTurwIB8+KFL4EoWvWgF3ArrXBN8hHaZweR9Ux1Xz4oPE4yHXyPwIzVVjcftGGo7kjKchePx82Bg8QqzCkB8nOeqgDoKVriuTWt1wi86eDWa06Upvp7LbyxjR/lzWWraOYKQsJ+KZJ+rrjUOyoTuTyw7Co0jRAptbwcT5rL4hhlazGU1V4vC8QurSshUPJmXtTmK0dgvrigqmHLTcQunemTwDYgIM3VhiadpQFkxhrh9FNhK4ykaeKxhCEsJHBdKXtmFSQIK5q6obFNjCMel4HQNV1GmRB2qbD4Fo9E+pq/V4fNM0bp6k2jTBqRDWA95uYZwlWdPWelH4494Z8rrmw92TpysFNU1crzGz8VGNXcR+jktPS1lo/wDUM8SPVP8A96KI/wCYp+Y8N6OAZRnqOqlcm8BXejcIzD5d59geV7wmYjW/D+3B5D/VZ7Hax07Gm6/EkDf1XPrKvRSHPs2OmMV2cHZuJg7oKzGl8a7EVqYpCTGyQBn15KvxemyaY79N8m7S4SOcorVvTVJrqneDHloAJc0AQdxlDTmsYZWqntG31VwrmmmxtxT+8d0nc3otjrd+JTAF9l0edws/obT+FZsNFWg0AAfisABm5z3ovXDWXD9pT2MRRd3XAltVhi4jI8l1qMThHHTywIsIHeIN+GXJVmIDnZGUO/T9PM1aJ/7jfVD09YaQfPaUvCo31WfCCgkaOc5t3eYt4ITFYFzM4jj/AGUg04zbJ+0UoO7tGx5TZD6Q0vSe4O7an0D2+qi02WTSIYATpQ1TH0o/Gp++31Sfb6Xtafvt9VLax8oJBHwUNUwov9oUj/i0veb6qKrpGl7Rnvt9VtrBlEdZwCGqtlLUx1OfxGe831Q1XHMB++z3h4J0ngm2g8YdVWlKYDoC6pp+iBAdJ5ZIcaTaTtS2d0uGyOfElad+eiVNA9bDxTc92QyneqLmfqEZpPSXauja7o+KB7Qcl1S8Exp8kw8k8u5phcOKpuMdKUFNJ+pXbQWyYcAlqOkFN2hxSOdY3WzwA//Z"/>
          <p:cNvSpPr>
            <a:spLocks noChangeAspect="1" noChangeArrowheads="1"/>
          </p:cNvSpPr>
          <p:nvPr/>
        </p:nvSpPr>
        <p:spPr bwMode="auto">
          <a:xfrm>
            <a:off x="1524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0" name="Picture 6" descr="http://news.bbc.co.uk/olmedia/1945000/images/_1949073_mouse_ear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021953"/>
            <a:ext cx="5334000" cy="3200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404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64</TotalTime>
  <Words>189</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cp:revision>
  <dcterms:created xsi:type="dcterms:W3CDTF">2013-09-15T23:27:58Z</dcterms:created>
  <dcterms:modified xsi:type="dcterms:W3CDTF">2013-09-16T00:32:23Z</dcterms:modified>
</cp:coreProperties>
</file>